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Caveat"/>
      <p:regular r:id="rId12"/>
      <p:bold r:id="rId13"/>
    </p:embeddedFont>
    <p:embeddedFont>
      <p:font typeface="Amatic SC"/>
      <p:regular r:id="rId14"/>
      <p:bold r:id="rId15"/>
    </p:embeddedFon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aveat-bold.fntdata"/><Relationship Id="rId12" Type="http://schemas.openxmlformats.org/officeDocument/2006/relationships/font" Target="fonts/Cave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maticSC-bold.fntdata"/><Relationship Id="rId14" Type="http://schemas.openxmlformats.org/officeDocument/2006/relationships/font" Target="fonts/AmaticSC-regular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31f5a36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31f5a3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31f5a36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31f5a36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31f5a36d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31f5a36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31f5a36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31f5a36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5028b46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5028b46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B3B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3725" y="94000"/>
            <a:ext cx="8778600" cy="27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accent6"/>
                </a:solidFill>
                <a:latin typeface="Amatic SC"/>
                <a:ea typeface="Amatic SC"/>
                <a:cs typeface="Amatic SC"/>
                <a:sym typeface="Amatic SC"/>
              </a:rPr>
              <a:t>Mind, Body, Spirit</a:t>
            </a:r>
            <a:endParaRPr sz="7300">
              <a:solidFill>
                <a:schemeClr val="accent6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accent6"/>
                </a:solidFill>
                <a:latin typeface="Amatic SC"/>
                <a:ea typeface="Amatic SC"/>
                <a:cs typeface="Amatic SC"/>
                <a:sym typeface="Amatic SC"/>
              </a:rPr>
              <a:t> Process Book</a:t>
            </a:r>
            <a:endParaRPr sz="7300">
              <a:solidFill>
                <a:schemeClr val="accent6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61000"/>
            <a:ext cx="8520600" cy="11082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51C75"/>
                </a:solidFill>
                <a:latin typeface="Caveat"/>
                <a:ea typeface="Caveat"/>
                <a:cs typeface="Caveat"/>
                <a:sym typeface="Caveat"/>
              </a:rPr>
              <a:t>Jordan Tecumseh</a:t>
            </a:r>
            <a:endParaRPr b="1" sz="2000">
              <a:solidFill>
                <a:srgbClr val="351C75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51C75"/>
                </a:solidFill>
                <a:latin typeface="Caveat"/>
                <a:ea typeface="Caveat"/>
                <a:cs typeface="Caveat"/>
                <a:sym typeface="Caveat"/>
              </a:rPr>
              <a:t>Spring 2022 </a:t>
            </a:r>
            <a:endParaRPr b="1" sz="2000">
              <a:solidFill>
                <a:srgbClr val="351C75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51C75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ART2602C Intro to Digital Media</a:t>
            </a:r>
            <a:endParaRPr b="1" sz="2000">
              <a:solidFill>
                <a:srgbClr val="351C75"/>
              </a:solidFill>
              <a:highlight>
                <a:srgbClr val="00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88025"/>
            <a:ext cx="852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420">
                <a:solidFill>
                  <a:srgbClr val="93C47D"/>
                </a:solidFill>
                <a:latin typeface="Caveat"/>
                <a:ea typeface="Caveat"/>
                <a:cs typeface="Caveat"/>
                <a:sym typeface="Caveat"/>
              </a:rPr>
              <a:t>Brainstorming </a:t>
            </a:r>
            <a:endParaRPr b="1" sz="4420">
              <a:solidFill>
                <a:srgbClr val="93C47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101" y="1301438"/>
            <a:ext cx="2338848" cy="31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550" y="1301441"/>
            <a:ext cx="2338852" cy="311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650" y="1301450"/>
            <a:ext cx="2338852" cy="311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161150"/>
            <a:ext cx="85206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Mind Words:</a:t>
            </a:r>
            <a:endParaRPr sz="432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590625" y="1113775"/>
            <a:ext cx="30888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matic SC"/>
              <a:buChar char="❖"/>
            </a:pPr>
            <a:r>
              <a:rPr lang="en" sz="3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Emotional</a:t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38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matic SC"/>
              <a:buChar char="❖"/>
            </a:pPr>
            <a:r>
              <a:rPr lang="en" sz="3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Positive</a:t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38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matic SC"/>
              <a:buChar char="❖"/>
            </a:pPr>
            <a:r>
              <a:rPr lang="en" sz="3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Logical</a:t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318075" y="1152475"/>
            <a:ext cx="29412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matic SC"/>
              <a:buChar char="❖"/>
            </a:pPr>
            <a:r>
              <a:rPr lang="en" sz="3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Creative</a:t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matic SC"/>
              <a:buChar char="❖"/>
            </a:pPr>
            <a:r>
              <a:rPr lang="en" sz="3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Friendly</a:t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matic SC"/>
              <a:buChar char="❖"/>
            </a:pPr>
            <a:r>
              <a:rPr lang="en" sz="3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Balanced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68600"/>
            <a:ext cx="8520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Mind Pictures:</a:t>
            </a:r>
            <a:endParaRPr sz="372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950" y="2679251"/>
            <a:ext cx="1832804" cy="23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238" y="593237"/>
            <a:ext cx="2292049" cy="16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00" y="2627205"/>
            <a:ext cx="1688200" cy="233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298" y="2686336"/>
            <a:ext cx="2219277" cy="221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94" y="114367"/>
            <a:ext cx="1688200" cy="237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1524" y="2679250"/>
            <a:ext cx="1570069" cy="23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7631" y="993688"/>
            <a:ext cx="2660975" cy="14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Possible: body, spirit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7" y="2417300"/>
            <a:ext cx="2041400" cy="205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569" y="1152475"/>
            <a:ext cx="2139032" cy="2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350" y="1285875"/>
            <a:ext cx="1714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Process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this mind, body, spirit collage project I was introduced to photoshop. I had difficulty using the different techniques and functions that this app provided. I am still not clear on how to fully use this app but throughout the process of my collage, I was able to learn a few helpful things. For my first collage, Mind, I had difficulty choosing a first layer that I wanted as my background. I felt that this image would be the standing stone for the rest of my images and wanted to make it something that could relate with the rest of my images.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